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7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4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2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3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3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1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5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1440A-4940-4A67-8C97-C28C4122E266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052B4-DD30-41D7-A748-8B9FA127B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9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014892"/>
              </p:ext>
            </p:extLst>
          </p:nvPr>
        </p:nvGraphicFramePr>
        <p:xfrm>
          <a:off x="1616364" y="1172244"/>
          <a:ext cx="8562108" cy="5406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7018">
                  <a:extLst>
                    <a:ext uri="{9D8B030D-6E8A-4147-A177-3AD203B41FA5}">
                      <a16:colId xmlns:a16="http://schemas.microsoft.com/office/drawing/2014/main" val="458908788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4156429274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3763034263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2796413791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184612673"/>
                    </a:ext>
                  </a:extLst>
                </a:gridCol>
                <a:gridCol w="1427018">
                  <a:extLst>
                    <a:ext uri="{9D8B030D-6E8A-4147-A177-3AD203B41FA5}">
                      <a16:colId xmlns:a16="http://schemas.microsoft.com/office/drawing/2014/main" val="2913798178"/>
                    </a:ext>
                  </a:extLst>
                </a:gridCol>
              </a:tblGrid>
              <a:tr h="605388">
                <a:tc>
                  <a:txBody>
                    <a:bodyPr/>
                    <a:lstStyle/>
                    <a:p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Years of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Hourly**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Base Annual 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Longevity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Salary***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565298"/>
                  </a:ext>
                </a:extLst>
              </a:tr>
              <a:tr h="4535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(Academy)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$30.00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</a:t>
                      </a:r>
                      <a:r>
                        <a:rPr lang="en-US" sz="1400" dirty="0" smtClean="0"/>
                        <a:t>62,400.00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</a:t>
                      </a:r>
                      <a:r>
                        <a:rPr lang="en-US" sz="1400" dirty="0" smtClean="0"/>
                        <a:t>62,400.00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99587"/>
                  </a:ext>
                </a:extLst>
              </a:tr>
              <a:tr h="4504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Officer </a:t>
                      </a:r>
                      <a:r>
                        <a:rPr lang="en-US" sz="1400" baseline="0" dirty="0"/>
                        <a:t>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baseline="0" dirty="0"/>
                        <a:t>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One</a:t>
                      </a:r>
                      <a:r>
                        <a:rPr lang="en-US" sz="1200" b="1" baseline="0" dirty="0"/>
                        <a:t> year probation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</a:t>
                      </a:r>
                      <a:r>
                        <a:rPr lang="en-US" sz="1400" dirty="0" smtClean="0"/>
                        <a:t>31.49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</a:t>
                      </a:r>
                      <a:r>
                        <a:rPr lang="en-US" sz="1400" dirty="0" smtClean="0"/>
                        <a:t>65,499.20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</a:t>
                      </a:r>
                      <a:r>
                        <a:rPr lang="en-US" sz="1400" dirty="0" smtClean="0"/>
                        <a:t>65,499.20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552212"/>
                  </a:ext>
                </a:extLst>
              </a:tr>
              <a:tr h="43082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Officer</a:t>
                      </a:r>
                      <a:r>
                        <a:rPr lang="en-US" sz="1400" baseline="0" dirty="0"/>
                        <a:t>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baseline="0" dirty="0"/>
                        <a:t> Class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to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$35.91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$74,692.80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$74,692.80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475979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$77,272.00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$2,730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$80,002.00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47410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Sr.</a:t>
                      </a:r>
                      <a:r>
                        <a:rPr lang="en-US" sz="1400" baseline="0" dirty="0"/>
                        <a:t> Officer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$77,272.00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$3,406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$80,678.00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89146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 thru</a:t>
                      </a:r>
                      <a:r>
                        <a:rPr lang="en-US" sz="1400" baseline="0" dirty="0"/>
                        <a:t> 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$77,272.00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$6,136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$83,408.00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35556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 thru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$77,272.00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$8,190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$85,462.00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52467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Sr.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 thru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$77,272.00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$9,568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$86,840.00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581987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$39.01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$81,140.80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$9,568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$90,708.80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139417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 thru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$39.01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$81,140.80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$12,298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$93,438.80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827390"/>
                  </a:ext>
                </a:extLst>
              </a:tr>
              <a:tr h="4332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Master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$39.01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$81,140.80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$16,380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$97,520.80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74534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754315" y="448407"/>
            <a:ext cx="4457700" cy="6066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Pay Chart July 2024 – Next contract</a:t>
            </a:r>
          </a:p>
        </p:txBody>
      </p:sp>
    </p:spTree>
    <p:extLst>
      <p:ext uri="{BB962C8B-B14F-4D97-AF65-F5344CB8AC3E}">
        <p14:creationId xmlns:p14="http://schemas.microsoft.com/office/powerpoint/2010/main" val="357735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6057</TotalTime>
  <Words>159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Wolffbrandt, Timothy E</dc:creator>
  <cp:lastModifiedBy>English, Michelle L.</cp:lastModifiedBy>
  <cp:revision>20</cp:revision>
  <cp:lastPrinted>2024-07-18T18:27:41Z</cp:lastPrinted>
  <dcterms:created xsi:type="dcterms:W3CDTF">2022-01-05T19:31:34Z</dcterms:created>
  <dcterms:modified xsi:type="dcterms:W3CDTF">2024-07-18T18:33:12Z</dcterms:modified>
</cp:coreProperties>
</file>